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4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BF33D-42FD-4A6D-8DBA-69D4CAADB2BF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FE4D-435C-47F0-B0EC-8B852F2FD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431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BF33D-42FD-4A6D-8DBA-69D4CAADB2BF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FE4D-435C-47F0-B0EC-8B852F2FD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757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BF33D-42FD-4A6D-8DBA-69D4CAADB2BF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FE4D-435C-47F0-B0EC-8B852F2FD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647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BF33D-42FD-4A6D-8DBA-69D4CAADB2BF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FE4D-435C-47F0-B0EC-8B852F2FD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385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BF33D-42FD-4A6D-8DBA-69D4CAADB2BF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FE4D-435C-47F0-B0EC-8B852F2FD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44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BF33D-42FD-4A6D-8DBA-69D4CAADB2BF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FE4D-435C-47F0-B0EC-8B852F2FD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545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BF33D-42FD-4A6D-8DBA-69D4CAADB2BF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FE4D-435C-47F0-B0EC-8B852F2FD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60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BF33D-42FD-4A6D-8DBA-69D4CAADB2BF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FE4D-435C-47F0-B0EC-8B852F2FD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223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BF33D-42FD-4A6D-8DBA-69D4CAADB2BF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FE4D-435C-47F0-B0EC-8B852F2FD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00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BF33D-42FD-4A6D-8DBA-69D4CAADB2BF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FE4D-435C-47F0-B0EC-8B852F2FD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75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BF33D-42FD-4A6D-8DBA-69D4CAADB2BF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FE4D-435C-47F0-B0EC-8B852F2FD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9401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BF33D-42FD-4A6D-8DBA-69D4CAADB2BF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CFE4D-435C-47F0-B0EC-8B852F2FD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976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Mark SWIGS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 </a:t>
            </a:r>
            <a:r>
              <a:rPr lang="en-GB" dirty="0" smtClean="0"/>
              <a:t>Activities </a:t>
            </a:r>
            <a:r>
              <a:rPr lang="en-GB" dirty="0"/>
              <a:t>for the last 6 months: </a:t>
            </a:r>
            <a:endParaRPr lang="en-GB" dirty="0" smtClean="0"/>
          </a:p>
          <a:p>
            <a:pPr lvl="1"/>
            <a:r>
              <a:rPr lang="en-GB" dirty="0" smtClean="0"/>
              <a:t>Made </a:t>
            </a:r>
            <a:r>
              <a:rPr lang="en-GB" dirty="0"/>
              <a:t>1 visit to NZ to work jointly between SWIGS and MBIE. </a:t>
            </a:r>
            <a:endParaRPr lang="en-GB" dirty="0" smtClean="0"/>
          </a:p>
          <a:p>
            <a:pPr lvl="1"/>
            <a:r>
              <a:rPr lang="en-GB" dirty="0" smtClean="0"/>
              <a:t>'NZ </a:t>
            </a:r>
            <a:r>
              <a:rPr lang="en-GB" dirty="0"/>
              <a:t>island-wide harmonics' paper submitted to JGR (lead by Rodger). </a:t>
            </a:r>
            <a:endParaRPr lang="en-GB" dirty="0" smtClean="0"/>
          </a:p>
          <a:p>
            <a:pPr lvl="1"/>
            <a:r>
              <a:rPr lang="en-GB" dirty="0" smtClean="0"/>
              <a:t>Paper </a:t>
            </a:r>
            <a:r>
              <a:rPr lang="en-GB" dirty="0"/>
              <a:t>on 'global patterns of magnetic field perturbations and GIC' drafted (lead by Clilverd). </a:t>
            </a:r>
            <a:endParaRPr lang="en-GB" dirty="0" smtClean="0"/>
          </a:p>
          <a:p>
            <a:pPr lvl="1"/>
            <a:r>
              <a:rPr lang="en-GB" dirty="0" smtClean="0"/>
              <a:t>MBIE </a:t>
            </a:r>
            <a:r>
              <a:rPr lang="en-GB" dirty="0"/>
              <a:t>sequel proposal submitted in NZ (lead by Rodger</a:t>
            </a:r>
            <a:r>
              <a:rPr lang="en-GB" dirty="0" smtClean="0"/>
              <a:t>).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Activities </a:t>
            </a:r>
            <a:r>
              <a:rPr lang="en-GB" dirty="0"/>
              <a:t>for next 6 months: </a:t>
            </a:r>
            <a:endParaRPr lang="en-GB" dirty="0" smtClean="0"/>
          </a:p>
          <a:p>
            <a:pPr lvl="1"/>
            <a:r>
              <a:rPr lang="en-GB" dirty="0" smtClean="0"/>
              <a:t>Drafting </a:t>
            </a:r>
            <a:r>
              <a:rPr lang="en-GB" dirty="0"/>
              <a:t>'high time resolution VLF harmonics' paper (lead by Clilverd</a:t>
            </a:r>
            <a:r>
              <a:rPr lang="en-GB" dirty="0" smtClean="0"/>
              <a:t>).</a:t>
            </a:r>
          </a:p>
          <a:p>
            <a:pPr lvl="1"/>
            <a:r>
              <a:rPr lang="en-GB" dirty="0" smtClean="0"/>
              <a:t>MBIE </a:t>
            </a:r>
            <a:r>
              <a:rPr lang="en-GB" dirty="0"/>
              <a:t>sequel outcome known. </a:t>
            </a:r>
            <a:endParaRPr lang="en-GB" dirty="0" smtClean="0"/>
          </a:p>
          <a:p>
            <a:pPr lvl="1"/>
            <a:r>
              <a:rPr lang="en-GB" dirty="0" smtClean="0"/>
              <a:t>Upgrade </a:t>
            </a:r>
            <a:r>
              <a:rPr lang="en-GB" dirty="0"/>
              <a:t>of VLF harmonics monitor at </a:t>
            </a:r>
            <a:r>
              <a:rPr lang="en-GB" dirty="0" err="1"/>
              <a:t>Strathaven</a:t>
            </a:r>
            <a:r>
              <a:rPr lang="en-GB" dirty="0"/>
              <a:t>, to higher frequency resolution.</a:t>
            </a:r>
          </a:p>
        </p:txBody>
      </p:sp>
    </p:spTree>
    <p:extLst>
      <p:ext uri="{BB962C8B-B14F-4D97-AF65-F5344CB8AC3E}">
        <p14:creationId xmlns:p14="http://schemas.microsoft.com/office/powerpoint/2010/main" val="2793524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Mark SWIGS</vt:lpstr>
    </vt:vector>
  </TitlesOfParts>
  <Company>Natural Environment Research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 SWIGS</dc:title>
  <dc:creator>Freeman, Mervyn P.</dc:creator>
  <cp:lastModifiedBy>Freeman, Mervyn P.</cp:lastModifiedBy>
  <cp:revision>1</cp:revision>
  <dcterms:created xsi:type="dcterms:W3CDTF">2020-03-09T17:12:36Z</dcterms:created>
  <dcterms:modified xsi:type="dcterms:W3CDTF">2020-03-09T17:12:52Z</dcterms:modified>
</cp:coreProperties>
</file>